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73" r:id="rId7"/>
    <p:sldId id="274" r:id="rId8"/>
    <p:sldId id="263" r:id="rId9"/>
    <p:sldId id="259" r:id="rId10"/>
    <p:sldId id="260" r:id="rId11"/>
    <p:sldId id="264" r:id="rId12"/>
    <p:sldId id="275" r:id="rId13"/>
    <p:sldId id="276" r:id="rId14"/>
    <p:sldId id="265" r:id="rId15"/>
    <p:sldId id="270" r:id="rId16"/>
    <p:sldId id="277" r:id="rId17"/>
    <p:sldId id="280" r:id="rId18"/>
    <p:sldId id="278" r:id="rId19"/>
    <p:sldId id="279" r:id="rId20"/>
    <p:sldId id="281" r:id="rId21"/>
    <p:sldId id="283" r:id="rId22"/>
    <p:sldId id="284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FFFF-8710-4DAB-AFC4-7A75793F0836}" type="datetimeFigureOut">
              <a:rPr lang="en-US" smtClean="0"/>
              <a:t>08-Apr-17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06FD-469F-4C06-BAD6-6AFD7240E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2" y="0"/>
            <a:ext cx="12027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pe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191"/>
            <a:ext cx="12188148" cy="44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in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8050" cy="70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ower cross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velationillustrated.com/shop/images/Coven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316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ains bro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ible ope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bible open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bible open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bible open"/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ark coven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ower cross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srael god sin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oyal priest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ains bro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bible ope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bible open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bible open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bible open"/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bible 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ower cross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ross pass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hains bro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rucifixion appian 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he e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love in cro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love in cross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love in cross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love in cross"/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6"/>
            <a:ext cx="12263388" cy="68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love in cro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love in cross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love in cross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love in cross"/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father supporting son crucif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3" y="0"/>
            <a:ext cx="75272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srael god sin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ower cross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ay the revolution be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8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Symes</dc:creator>
  <cp:lastModifiedBy>Colin Symes</cp:lastModifiedBy>
  <cp:revision>24</cp:revision>
  <dcterms:created xsi:type="dcterms:W3CDTF">2017-03-04T06:35:38Z</dcterms:created>
  <dcterms:modified xsi:type="dcterms:W3CDTF">2017-04-08T20:43:39Z</dcterms:modified>
</cp:coreProperties>
</file>